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72" d="100"/>
          <a:sy n="72" d="100"/>
        </p:scale>
        <p:origin x="-1242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19/03/1443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19/03/1443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19/03/1443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19/03/1443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19/03/1443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19/03/1443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19/03/1443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19/03/1443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19/03/1443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19/03/1443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19/03/1443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19/03/1443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Materials properties</a:t>
            </a:r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IQ" dirty="0" smtClean="0"/>
              <a:t>قسم الاطراف والمساند </a:t>
            </a:r>
          </a:p>
          <a:p>
            <a:r>
              <a:rPr lang="ar-IQ" dirty="0" smtClean="0"/>
              <a:t>المرحلة الثانية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099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تصنيف </a:t>
            </a:r>
            <a:r>
              <a:rPr lang="ar-IQ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المواد المتراكبة</a:t>
            </a:r>
            <a:r>
              <a:rPr lang="ar-IQ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ar-IQ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Classification 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Composites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1484784"/>
            <a:ext cx="7344816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4936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تصنيف المواد النانوية</a:t>
            </a:r>
            <a:r>
              <a:rPr lang="ar-IQ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ar-IQ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Classification 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Nanomaterials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>
                <a:solidFill>
                  <a:srgbClr val="000000"/>
                </a:solidFill>
                <a:latin typeface="Times New Roman"/>
              </a:rPr>
              <a:t>Nano powders 	</a:t>
            </a:r>
          </a:p>
          <a:p>
            <a:pPr algn="l" rtl="0"/>
            <a:r>
              <a:rPr lang="en-US" dirty="0">
                <a:solidFill>
                  <a:srgbClr val="000000"/>
                </a:solidFill>
                <a:latin typeface="Times New Roman"/>
              </a:rPr>
              <a:t>Nano </a:t>
            </a:r>
            <a:r>
              <a:rPr lang="en-US" dirty="0" smtClean="0">
                <a:solidFill>
                  <a:srgbClr val="000000"/>
                </a:solidFill>
                <a:latin typeface="Times New Roman"/>
              </a:rPr>
              <a:t>rods</a:t>
            </a:r>
          </a:p>
          <a:p>
            <a:pPr algn="l" rtl="0"/>
            <a:r>
              <a:rPr lang="en-US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Nanowires </a:t>
            </a:r>
            <a:endParaRPr lang="en-US" dirty="0" smtClean="0">
              <a:solidFill>
                <a:srgbClr val="000000"/>
              </a:solidFill>
              <a:latin typeface="Times New Roman"/>
            </a:endParaRPr>
          </a:p>
          <a:p>
            <a:pPr algn="l" rtl="0"/>
            <a:r>
              <a:rPr lang="en-US" dirty="0" smtClean="0">
                <a:solidFill>
                  <a:srgbClr val="000000"/>
                </a:solidFill>
                <a:latin typeface="Times New Roman"/>
              </a:rPr>
              <a:t>Nanotubes</a:t>
            </a:r>
          </a:p>
          <a:p>
            <a:pPr algn="l" rtl="0"/>
            <a:r>
              <a:rPr lang="en-US" dirty="0" smtClean="0">
                <a:solidFill>
                  <a:srgbClr val="000000"/>
                </a:solidFill>
                <a:latin typeface="Times New Roman"/>
              </a:rPr>
              <a:t>Thin 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Nano films 	</a:t>
            </a:r>
          </a:p>
          <a:p>
            <a:pPr algn="l" rtl="0"/>
            <a:endParaRPr lang="en-US" dirty="0">
              <a:solidFill>
                <a:srgbClr val="000000"/>
              </a:solidFill>
              <a:latin typeface="Times New Roman"/>
            </a:endParaRP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459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تصنيف المواد</a:t>
            </a:r>
            <a:r>
              <a:rPr lang="ar-IQ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ar-IQ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Classification of Materials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339752" y="2132856"/>
            <a:ext cx="4618856" cy="197281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 rtl="0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Natural materials</a:t>
            </a:r>
          </a:p>
          <a:p>
            <a:pPr algn="l" rtl="0"/>
            <a:endParaRPr lang="en-US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Industrial materials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743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تصنيف المواد</a:t>
            </a:r>
            <a:r>
              <a:rPr lang="ar-IQ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ar-IQ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Classification 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of Materials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8229600" cy="2364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6082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تصنيف المواد</a:t>
            </a:r>
            <a:r>
              <a:rPr lang="ar-IQ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ar-IQ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Classification 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of Materials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75" y="1600200"/>
            <a:ext cx="782965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0474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تصنيف المواد</a:t>
            </a:r>
            <a:r>
              <a:rPr lang="ar-IQ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ar-IQ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Classification 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of Materials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32196"/>
            <a:ext cx="8229600" cy="386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7307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تصنيف </a:t>
            </a:r>
            <a:r>
              <a:rPr lang="ar-IQ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المعادن</a:t>
            </a:r>
            <a:br>
              <a:rPr lang="ar-IQ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Classification 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Metals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074" y="1657836"/>
            <a:ext cx="6639852" cy="4410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9069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تصنيف المعادن</a:t>
            </a:r>
            <a:br>
              <a:rPr lang="ar-IQ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Classification of Metals</a:t>
            </a:r>
            <a:endParaRPr lang="en-US" dirty="0"/>
          </a:p>
        </p:txBody>
      </p:sp>
      <p:pic>
        <p:nvPicPr>
          <p:cNvPr id="5122" name="Picture 2" descr="C:\Users\acer\Desktop\دورةالقسم\صور\Classification-scheme-for-the-various-ferrous-alloys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302" y="1600200"/>
            <a:ext cx="625539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825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تصنيف </a:t>
            </a:r>
            <a:r>
              <a:rPr lang="ar-IQ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السيراميك</a:t>
            </a:r>
            <a:r>
              <a:rPr lang="ar-IQ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ar-IQ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Classification 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Ceramics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942" y="2453284"/>
            <a:ext cx="7278116" cy="2819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3660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تصنيف </a:t>
            </a:r>
            <a:r>
              <a:rPr lang="ar-IQ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البوليمرات</a:t>
            </a:r>
            <a:r>
              <a:rPr lang="ar-IQ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ar-IQ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Classification 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polymers</a:t>
            </a:r>
            <a:endParaRPr lang="en-US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574" y="2053179"/>
            <a:ext cx="6458851" cy="3620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0620852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</Words>
  <Application>Microsoft Office PowerPoint</Application>
  <PresentationFormat>On-screen Show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سمة Office</vt:lpstr>
      <vt:lpstr>Materials properties</vt:lpstr>
      <vt:lpstr>تصنيف المواد Classification of Materials</vt:lpstr>
      <vt:lpstr>تصنيف المواد Classification of Materials</vt:lpstr>
      <vt:lpstr>تصنيف المواد Classification of Materials</vt:lpstr>
      <vt:lpstr>تصنيف المواد Classification of Materials</vt:lpstr>
      <vt:lpstr>تصنيف المعادن Classification of Metals</vt:lpstr>
      <vt:lpstr>تصنيف المعادن Classification of Metals</vt:lpstr>
      <vt:lpstr>تصنيف السيراميك Classification of Ceramics</vt:lpstr>
      <vt:lpstr>تصنيف البوليمرات Classification of polymers</vt:lpstr>
      <vt:lpstr>تصنيف المواد المتراكبة Classification of Composites</vt:lpstr>
      <vt:lpstr>تصنيف المواد النانوية Classification of Nanomaterials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Materials properties</dc:title>
  <dc:creator>acer</dc:creator>
  <cp:lastModifiedBy>Lenovo34</cp:lastModifiedBy>
  <cp:revision>2</cp:revision>
  <dcterms:created xsi:type="dcterms:W3CDTF">2021-01-03T18:36:34Z</dcterms:created>
  <dcterms:modified xsi:type="dcterms:W3CDTF">2021-10-24T21:48:52Z</dcterms:modified>
</cp:coreProperties>
</file>