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62" r:id="rId4"/>
    <p:sldId id="257" r:id="rId5"/>
    <p:sldId id="258" r:id="rId6"/>
    <p:sldId id="263" r:id="rId7"/>
    <p:sldId id="259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Materials properties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قسم الاطراف والمساند </a:t>
            </a:r>
          </a:p>
          <a:p>
            <a:r>
              <a:rPr lang="ar-IQ" dirty="0" smtClean="0"/>
              <a:t>المرحلة الثانية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1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Properties of Bonds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/>
            <a:r>
              <a:rPr lang="en-US" sz="3400" b="1" i="1" dirty="0" smtClean="0">
                <a:latin typeface="Times New Roman" pitchFamily="18" charset="0"/>
                <a:cs typeface="Times New Roman" pitchFamily="18" charset="0"/>
              </a:rPr>
              <a:t>Metallic bonds </a:t>
            </a:r>
          </a:p>
          <a:p>
            <a:pPr algn="l" rtl="0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(i) Metallic compounds are crystalline in nature due to the symmetrical arrangements of the positive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ions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space lattice .</a:t>
            </a:r>
          </a:p>
          <a:p>
            <a:pPr algn="l" rtl="0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(ii) Metallic compounds are good conductors of heat and electricity. They have high electrical conductivity and higher thermal conductivity.</a:t>
            </a:r>
          </a:p>
          <a:p>
            <a:pPr algn="l" rtl="0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(iii)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a melting point moderate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(iv) Metals are opaque to light, because the free electrons in a metal absorb light energy.</a:t>
            </a:r>
          </a:p>
          <a:p>
            <a:pPr algn="l" rtl="0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(v) Metallic crystals have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reflectivity.</a:t>
            </a:r>
          </a:p>
        </p:txBody>
      </p:sp>
    </p:spTree>
    <p:extLst>
      <p:ext uri="{BB962C8B-B14F-4D97-AF65-F5344CB8AC3E}">
        <p14:creationId xmlns:p14="http://schemas.microsoft.com/office/powerpoint/2010/main" val="354382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marL="342900" lvl="0" indent="-342900" rtl="0">
              <a:spcBef>
                <a:spcPct val="20000"/>
              </a:spcBef>
            </a:pP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Unit cells and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Crystal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systems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we describing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crystal structures, it is often convenient to subdivide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structure into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repetitive small repeat entities called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cells.</a:t>
            </a:r>
          </a:p>
          <a:p>
            <a:pPr algn="l" rtl="0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Each space lattice can be defined by reference to a unit cell which, when repeated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space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an infinite number of times, will generate the entire space lattice. To describe basic crystal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structures, 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14 types of unit cells are grouped in seven different classes of crystal lattices, i.e. to describe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basic crystal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structures, seven different co-ordinate systems of reference axes are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required.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04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Unit cells and Crystal systems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6792"/>
            <a:ext cx="4867954" cy="390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78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Bonding between atoms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various ways in which atoms can be bound together involve</a:t>
            </a: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(1) Primary bonds — ionic, covalent or metallic bonds, which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all relatively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strong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(they generally melt between 1000 and 4000 K)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(2) Secondary bonds — Van der Waals and hydrogen bonds, which 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relatively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weak (they melt between 100 and 500 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l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Primary bonds</a:t>
            </a: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Ceramics and metals are entirely held together by primary bonds — the ionic</a:t>
            </a: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covalent bond in ceramics, and the metallic and covalent bond in metals.</a:t>
            </a: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strong, stiff bonds give high moduli.</a:t>
            </a: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ionic bond is the most obvious sort of electrostatic attraction between</a:t>
            </a: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positive and negative charges. It is typified by cohesion in sodium chloride.</a:t>
            </a:r>
          </a:p>
        </p:txBody>
      </p:sp>
    </p:spTree>
    <p:extLst>
      <p:ext uri="{BB962C8B-B14F-4D97-AF65-F5344CB8AC3E}">
        <p14:creationId xmlns:p14="http://schemas.microsoft.com/office/powerpoint/2010/main" val="232401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Bonding between atoms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Covalent bonding appears in its pure form in diamond, silicon,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germanium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— all materials with large moduli (that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diamond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highest known).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metallic bond, as the name says, is the dominant (though not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only) bond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metals and their alloys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933056"/>
            <a:ext cx="30289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161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Bonding between atoms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953" y="1600200"/>
            <a:ext cx="542009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986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Bonding between atoms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Secondary bonds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Although much weaker than primary bonds, secondary bonds are still very important. They provide the links between polymer molecules in polyethylene (and other polymers) which make them solids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Without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them, water would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boil 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80C, and life as we know it on earth would not exist.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Van der Waals bonding describes a dipolar attraction between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uncharged atoms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 electronic charge on an atom is in motion; one can think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electrons as little charged blobs whizzing round the nucleus like the moon around the earth.</a:t>
            </a:r>
          </a:p>
        </p:txBody>
      </p:sp>
    </p:spTree>
    <p:extLst>
      <p:ext uri="{BB962C8B-B14F-4D97-AF65-F5344CB8AC3E}">
        <p14:creationId xmlns:p14="http://schemas.microsoft.com/office/powerpoint/2010/main" val="173724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Properties of Bonds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32500" lnSpcReduction="20000"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sz="6400" b="1" i="1" dirty="0" smtClean="0">
                <a:latin typeface="Times New Roman" pitchFamily="18" charset="0"/>
                <a:cs typeface="Times New Roman" pitchFamily="18" charset="0"/>
              </a:rPr>
              <a:t>Ionic bands.</a:t>
            </a:r>
          </a:p>
          <a:p>
            <a:pPr algn="l" rtl="0">
              <a:lnSpc>
                <a:spcPct val="170000"/>
              </a:lnSpc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i) Ionic solids are generally rigid and crystalline in nature</a:t>
            </a:r>
          </a:p>
          <a:p>
            <a:pPr algn="l" rtl="0">
              <a:lnSpc>
                <a:spcPct val="170000"/>
              </a:lnSpc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have high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melting and 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boiling points, high modulus of elasticity, and low coefficient of compressibility and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linear expansion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lnSpc>
                <a:spcPct val="170000"/>
              </a:lnSpc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(iii) Ionic solids are generally non-conductors of electricity.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70000"/>
              </a:lnSpc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(iv) Ionic 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solids are highly soluble in water but insoluble in organic solvents.</a:t>
            </a:r>
          </a:p>
        </p:txBody>
      </p:sp>
    </p:spTree>
    <p:extLst>
      <p:ext uri="{BB962C8B-B14F-4D97-AF65-F5344CB8AC3E}">
        <p14:creationId xmlns:p14="http://schemas.microsoft.com/office/powerpoint/2010/main" val="2810242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Properties of Bonds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Covalent bonds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(i) Covalent compounds are mostly gases and liquids.</a:t>
            </a: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(ii) They are usually electric insulators.</a:t>
            </a: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(iii) They are directional in nature.</a:t>
            </a: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(iv) They are insoluble in polar solvents like water but are soluble in non-polar solvents,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benzene, chloroform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alcohol,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paraffins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etc.</a:t>
            </a: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(v) Covalent compounds are soft, rubbery elastomers, and form a variety of structural materials usually termed as plastics. The melting and boiling points of these compounds are low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vi)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exceptional case of diamond covalent bonding is very strong due to the very large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cohesive energy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2070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688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سمة Office</vt:lpstr>
      <vt:lpstr>Materials properties</vt:lpstr>
      <vt:lpstr>Unit cells and Crystal systems</vt:lpstr>
      <vt:lpstr>Unit cells and Crystal systems</vt:lpstr>
      <vt:lpstr>Bonding between atoms</vt:lpstr>
      <vt:lpstr>Bonding between atoms</vt:lpstr>
      <vt:lpstr>Bonding between atoms</vt:lpstr>
      <vt:lpstr>Bonding between atoms</vt:lpstr>
      <vt:lpstr>Properties of Bonds</vt:lpstr>
      <vt:lpstr>Properties of Bonds</vt:lpstr>
      <vt:lpstr>Properties of Bonds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 properties</dc:title>
  <dc:creator>acer</dc:creator>
  <cp:lastModifiedBy>Lenovo34</cp:lastModifiedBy>
  <cp:revision>12</cp:revision>
  <dcterms:created xsi:type="dcterms:W3CDTF">2020-12-22T18:28:36Z</dcterms:created>
  <dcterms:modified xsi:type="dcterms:W3CDTF">2021-10-24T21:48:34Z</dcterms:modified>
</cp:coreProperties>
</file>